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85" d="100"/>
          <a:sy n="85" d="100"/>
        </p:scale>
        <p:origin x="114" y="480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0.13</c:v>
                </c:pt>
                <c:pt idx="1">
                  <c:v>0.4</c:v>
                </c:pt>
                <c:pt idx="2">
                  <c:v>0.47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0.27</c:v>
                </c:pt>
                <c:pt idx="1">
                  <c:v>0.41</c:v>
                </c:pt>
                <c:pt idx="2">
                  <c:v>0.33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0.31</c:v>
                </c:pt>
                <c:pt idx="1">
                  <c:v>0.32</c:v>
                </c:pt>
                <c:pt idx="2">
                  <c:v>0.36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0.44</c:v>
                </c:pt>
                <c:pt idx="1">
                  <c:v>0.37</c:v>
                </c:pt>
                <c:pt idx="2">
                  <c:v>0.19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0.42</c:v>
                </c:pt>
                <c:pt idx="1">
                  <c:v>0.41</c:v>
                </c:pt>
                <c:pt idx="2">
                  <c:v>0.17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</c:v>
                </c:pt>
                <c:pt idx="1">
                  <c:v>0.28999999999999998</c:v>
                </c:pt>
                <c:pt idx="2">
                  <c:v>0.51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</c:v>
                </c:pt>
                <c:pt idx="1">
                  <c:v>0.37</c:v>
                </c:pt>
                <c:pt idx="2">
                  <c:v>0.54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0.41</c:v>
                </c:pt>
                <c:pt idx="2">
                  <c:v>0.31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0.14000000000000001</c:v>
                </c:pt>
                <c:pt idx="1">
                  <c:v>0.24</c:v>
                </c:pt>
                <c:pt idx="2">
                  <c:v>0.63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0.56000000000000005</c:v>
                </c:pt>
                <c:pt idx="1">
                  <c:v>0.44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0.72</c:v>
                </c:pt>
                <c:pt idx="1">
                  <c:v>0.22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</c:v>
                </c:pt>
                <c:pt idx="1">
                  <c:v>0.28999999999999998</c:v>
                </c:pt>
                <c:pt idx="2">
                  <c:v>0.51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0.27</c:v>
                </c:pt>
                <c:pt idx="1">
                  <c:v>0.47</c:v>
                </c:pt>
                <c:pt idx="2">
                  <c:v>0.27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0.31</c:v>
                </c:pt>
                <c:pt idx="1">
                  <c:v>0.41</c:v>
                </c:pt>
                <c:pt idx="2">
                  <c:v>0.28999999999999998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B83611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B83611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4480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New Otley Road Medical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Hillside Bridge, 4 Butler Street West, Bradford BD3 0BS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918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104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B83611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https://gp-patient.co.uk/PatientExperiences?practicecode=B83611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Otley Road Medical Practice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37%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56%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72%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69%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46%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53%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49%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4480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New Otley Road Medical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Hillside Bridge, 4 Butler Street West, Bradford BD3 0BS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B83611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104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918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https://gp-patient.co.uk/PatientExperiences?practicecode=B83611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73%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71%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67%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64%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81%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83%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49%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Otley Road Medical Practice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561</Words>
  <Application>Microsoft Office PowerPoint</Application>
  <PresentationFormat>Widescreen</PresentationFormat>
  <Paragraphs>194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Khan Yasmin</cp:lastModifiedBy>
  <cp:revision>219</cp:revision>
  <dcterms:created xsi:type="dcterms:W3CDTF">2022-02-15T10:00:54Z</dcterms:created>
  <dcterms:modified xsi:type="dcterms:W3CDTF">2023-07-24T10:19:11Z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